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264" r:id="rId39"/>
    <p:sldId id="272" r:id="rId40"/>
    <p:sldId id="265" r:id="rId41"/>
    <p:sldId id="258" r:id="rId42"/>
    <p:sldId id="273" r:id="rId43"/>
    <p:sldId id="269" r:id="rId44"/>
    <p:sldId id="262" r:id="rId45"/>
    <p:sldId id="257" r:id="rId46"/>
    <p:sldId id="274" r:id="rId47"/>
    <p:sldId id="263" r:id="rId48"/>
    <p:sldId id="268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2267</Words>
  <Application>Microsoft Macintosh PowerPoint</Application>
  <PresentationFormat>와이드스크린</PresentationFormat>
  <Paragraphs>319</Paragraphs>
  <Slides>48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46</cp:revision>
  <dcterms:created xsi:type="dcterms:W3CDTF">2018-04-08T11:02:30Z</dcterms:created>
  <dcterms:modified xsi:type="dcterms:W3CDTF">2018-08-28T03:10:05Z</dcterms:modified>
</cp:coreProperties>
</file>